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2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DDF9F-B6C8-A341-8062-78EBCA75B604}" type="datetimeFigureOut">
              <a:rPr lang="en-US" smtClean="0"/>
              <a:t>5/6/12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5E884-F71D-1243-B67F-3598DA8D7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01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DDF9F-B6C8-A341-8062-78EBCA75B604}" type="datetimeFigureOut">
              <a:rPr lang="en-US" smtClean="0"/>
              <a:t>5/6/12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5E884-F71D-1243-B67F-3598DA8D7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074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DDF9F-B6C8-A341-8062-78EBCA75B604}" type="datetimeFigureOut">
              <a:rPr lang="en-US" smtClean="0"/>
              <a:t>5/6/12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5E884-F71D-1243-B67F-3598DA8D7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741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DDF9F-B6C8-A341-8062-78EBCA75B604}" type="datetimeFigureOut">
              <a:rPr lang="en-US" smtClean="0"/>
              <a:t>5/6/12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5E884-F71D-1243-B67F-3598DA8D7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120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DDF9F-B6C8-A341-8062-78EBCA75B604}" type="datetimeFigureOut">
              <a:rPr lang="en-US" smtClean="0"/>
              <a:t>5/6/12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5E884-F71D-1243-B67F-3598DA8D7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108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DDF9F-B6C8-A341-8062-78EBCA75B604}" type="datetimeFigureOut">
              <a:rPr lang="en-US" smtClean="0"/>
              <a:t>5/6/12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5E884-F71D-1243-B67F-3598DA8D7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196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DDF9F-B6C8-A341-8062-78EBCA75B604}" type="datetimeFigureOut">
              <a:rPr lang="en-US" smtClean="0"/>
              <a:t>5/6/12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5E884-F71D-1243-B67F-3598DA8D7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420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DDF9F-B6C8-A341-8062-78EBCA75B604}" type="datetimeFigureOut">
              <a:rPr lang="en-US" smtClean="0"/>
              <a:t>5/6/12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5E884-F71D-1243-B67F-3598DA8D7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34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DDF9F-B6C8-A341-8062-78EBCA75B604}" type="datetimeFigureOut">
              <a:rPr lang="en-US" smtClean="0"/>
              <a:t>5/6/12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5E884-F71D-1243-B67F-3598DA8D7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17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DDF9F-B6C8-A341-8062-78EBCA75B604}" type="datetimeFigureOut">
              <a:rPr lang="en-US" smtClean="0"/>
              <a:t>5/6/12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5E884-F71D-1243-B67F-3598DA8D7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387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DDF9F-B6C8-A341-8062-78EBCA75B604}" type="datetimeFigureOut">
              <a:rPr lang="en-US" smtClean="0"/>
              <a:t>5/6/12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5E884-F71D-1243-B67F-3598DA8D7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696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DDF9F-B6C8-A341-8062-78EBCA75B604}" type="datetimeFigureOut">
              <a:rPr lang="en-US" smtClean="0"/>
              <a:t>5/6/12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5E884-F71D-1243-B67F-3598DA8D7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462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134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Ashley Nehez</dc:creator>
  <cp:lastModifiedBy>Ashley Nehez</cp:lastModifiedBy>
  <cp:revision>1</cp:revision>
  <dcterms:created xsi:type="dcterms:W3CDTF">2012-05-06T23:22:20Z</dcterms:created>
  <dcterms:modified xsi:type="dcterms:W3CDTF">2012-05-06T23:22:58Z</dcterms:modified>
</cp:coreProperties>
</file>